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88" r:id="rId4"/>
    <p:sldId id="289" r:id="rId5"/>
    <p:sldId id="259" r:id="rId6"/>
    <p:sldId id="287" r:id="rId7"/>
    <p:sldId id="260" r:id="rId8"/>
    <p:sldId id="257" r:id="rId9"/>
    <p:sldId id="261" r:id="rId10"/>
    <p:sldId id="262" r:id="rId11"/>
    <p:sldId id="290" r:id="rId12"/>
    <p:sldId id="263" r:id="rId13"/>
    <p:sldId id="264" r:id="rId14"/>
    <p:sldId id="265" r:id="rId15"/>
    <p:sldId id="266" r:id="rId16"/>
    <p:sldId id="286" r:id="rId17"/>
    <p:sldId id="267" r:id="rId18"/>
    <p:sldId id="268" r:id="rId19"/>
    <p:sldId id="277" r:id="rId20"/>
    <p:sldId id="285" r:id="rId21"/>
    <p:sldId id="278" r:id="rId22"/>
    <p:sldId id="279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8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eoguy.github.io/expd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In many ways modern statistics was an offshoot of evolutionary biology (1900 rediscovery of </a:t>
            </a:r>
            <a:r>
              <a:rPr lang="en-US" sz="3200" i="1"/>
              <a:t>Mendel’s work was motivating problem).</a:t>
            </a:r>
            <a:endParaRPr lang="en-US" sz="3200" i="1" dirty="0"/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1 scientific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2 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test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 </a:t>
            </a:r>
            <a:r>
              <a:rPr lang="mr-IN" sz="2800" dirty="0"/>
              <a:t>–</a:t>
            </a:r>
            <a:r>
              <a:rPr lang="en-US" sz="2800" dirty="0"/>
              <a:t> or mastering out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</a:t>
            </a:r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Link to google survey</a:t>
            </a:r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Live coding and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homework 1 (introduction).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a laptop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Come and 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on Thursday if you run into problems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b="1" dirty="0">
                <a:solidFill>
                  <a:srgbClr val="C00000"/>
                </a:solidFill>
              </a:rPr>
              <a:t>Bring laptop to class every day from here on out! Bring a charger if you are not 100% positive that your battery will last.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309A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363414" y="1735018"/>
            <a:ext cx="51229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3259015" y="1735018"/>
            <a:ext cx="28369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Logical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endParaRPr lang="en-US" dirty="0"/>
          </a:p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6412523" y="1735018"/>
            <a:ext cx="34934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endParaRPr lang="en-US" dirty="0"/>
          </a:p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Math operators</a:t>
            </a:r>
          </a:p>
          <a:p>
            <a:r>
              <a:rPr lang="en-US" dirty="0"/>
              <a:t>+  -  *  /  ^   %%</a:t>
            </a:r>
          </a:p>
          <a:p>
            <a:endParaRPr lang="en-US" dirty="0"/>
          </a:p>
          <a:p>
            <a:r>
              <a:rPr lang="en-US" b="1" dirty="0" err="1"/>
              <a:t>Subsetting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39192-65A5-6747-82AD-0D4436B1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29" y="2424010"/>
            <a:ext cx="2534330" cy="1621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293915" y="1142999"/>
            <a:ext cx="10564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evolution of traits. Especially genomic traits. I use a variety of methods next-gen sequencing, experimental evolution, phylogenetic comparative methods, and theoretical approaches. I don’t work with a single taxa; we have projects involving mammals, reptiles, amphibians, an insects all ongoing in my lab.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5446D-C53C-D24D-8360-0CBFE919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9" y="4368796"/>
            <a:ext cx="1417481" cy="1970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35CA8-EF7A-5C45-817A-32B82F37D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44" y="2424010"/>
            <a:ext cx="2159666" cy="162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209B4-C769-AB4D-9822-5B24915A4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30" y="2424010"/>
            <a:ext cx="2221343" cy="1663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55C145-7E1B-0D49-90C0-976177179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522" y="4368796"/>
            <a:ext cx="3085484" cy="1970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980459-F268-FF48-8F66-E75121305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233" y="4368796"/>
            <a:ext cx="2904565" cy="2011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9D7FD-FA32-3E41-8B9E-48DC3808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738" y="2424010"/>
            <a:ext cx="1847917" cy="1621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1D3D09-F61E-3646-BFD6-92B25BB038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8496" y="4368796"/>
            <a:ext cx="2205318" cy="20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Thursday</a:t>
            </a:r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or ignorance 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This includes the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pressure to publish</a:t>
            </a:r>
            <a:br>
              <a:rPr lang="en-US" sz="3200" dirty="0"/>
            </a:br>
            <a:endParaRPr lang="en-US" sz="20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file drawer problem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p-hacking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unethical researchers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53" y="2675178"/>
            <a:ext cx="2514518" cy="2595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/>
              <a:t>TED Talk 47 Million views</a:t>
            </a:r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A7D7A-9B59-4C45-8996-D3FD92A9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351" y="2675178"/>
            <a:ext cx="2453988" cy="25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4395</TotalTime>
  <Words>1183</Words>
  <Application>Microsoft Macintosh PowerPoint</Application>
  <PresentationFormat>Widescreen</PresentationFormat>
  <Paragraphs>221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Today</vt:lpstr>
      <vt:lpstr>Me</vt:lpstr>
      <vt:lpstr>Today</vt:lpstr>
      <vt:lpstr>My Objectives</vt:lpstr>
      <vt:lpstr>The public impression of statistics</vt:lpstr>
      <vt:lpstr>My opinions</vt:lpstr>
      <vt:lpstr>Reproducibility crisis</vt:lpstr>
      <vt:lpstr>Solutions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Installing R and RStudio</vt:lpstr>
      <vt:lpstr>For Thursday</vt:lpstr>
      <vt:lpstr>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51</cp:revision>
  <cp:lastPrinted>2020-01-12T16:27:29Z</cp:lastPrinted>
  <dcterms:created xsi:type="dcterms:W3CDTF">2018-01-03T17:15:04Z</dcterms:created>
  <dcterms:modified xsi:type="dcterms:W3CDTF">2020-12-17T03:35:12Z</dcterms:modified>
</cp:coreProperties>
</file>